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49" autoAdjust="0"/>
    <p:restoredTop sz="81805" autoAdjust="0"/>
  </p:normalViewPr>
  <p:slideViewPr>
    <p:cSldViewPr snapToGrid="0">
      <p:cViewPr>
        <p:scale>
          <a:sx n="150" d="100"/>
          <a:sy n="150" d="100"/>
        </p:scale>
        <p:origin x="-357" y="-35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BDBEF-EFD5-4987-965D-DED31D5DA7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C7C7D-E058-4E20-9BB2-44ABF2F8942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C7C7D-E058-4E20-9BB2-44ABF2F894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1FEF-0610-4BAE-9924-58768DD980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84AC-2E98-4882-A1E7-4739056790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1FEF-0610-4BAE-9924-58768DD980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84AC-2E98-4882-A1E7-4739056790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1FEF-0610-4BAE-9924-58768DD980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84AC-2E98-4882-A1E7-4739056790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1FEF-0610-4BAE-9924-58768DD980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84AC-2E98-4882-A1E7-4739056790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1FEF-0610-4BAE-9924-58768DD980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84AC-2E98-4882-A1E7-4739056790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1FEF-0610-4BAE-9924-58768DD980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84AC-2E98-4882-A1E7-4739056790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1FEF-0610-4BAE-9924-58768DD980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84AC-2E98-4882-A1E7-4739056790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1FEF-0610-4BAE-9924-58768DD980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84AC-2E98-4882-A1E7-4739056790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1FEF-0610-4BAE-9924-58768DD980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84AC-2E98-4882-A1E7-4739056790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1FEF-0610-4BAE-9924-58768DD980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84AC-2E98-4882-A1E7-4739056790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1FEF-0610-4BAE-9924-58768DD980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84AC-2E98-4882-A1E7-4739056790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11FEF-0610-4BAE-9924-58768DD980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184AC-2E98-4882-A1E7-47390567906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10123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7200" y="239395"/>
            <a:ext cx="9401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批前公示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遂宁实验外国语学校大门临时建设的公示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669822" y="1228125"/>
            <a:ext cx="202952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</a:rPr>
              <a:t>调整前</a:t>
            </a:r>
            <a:endParaRPr lang="zh-CN" altLang="en-US" sz="1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62840" y="1381248"/>
            <a:ext cx="4845615" cy="4015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>
                <a:latin typeface="+mn-ea"/>
              </a:rPr>
              <a:t>    </a:t>
            </a:r>
            <a:r>
              <a:rPr lang="zh-CN" altLang="en-US" sz="1000" dirty="0">
                <a:latin typeface="+mn-ea"/>
              </a:rPr>
              <a:t>建设位置：船山区广灵路</a:t>
            </a:r>
            <a:r>
              <a:rPr lang="en-US" altLang="zh-CN" sz="1000" dirty="0">
                <a:latin typeface="+mn-ea"/>
              </a:rPr>
              <a:t>83</a:t>
            </a:r>
            <a:r>
              <a:rPr lang="zh-CN" altLang="en-US" sz="1000" dirty="0">
                <a:latin typeface="+mn-ea"/>
              </a:rPr>
              <a:t>号</a:t>
            </a:r>
            <a:endParaRPr lang="zh-CN" altLang="en-US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latin typeface="+mn-ea"/>
              </a:rPr>
              <a:t>    建设单位：遂宁实验外国语学校</a:t>
            </a:r>
            <a:endParaRPr lang="zh-CN" altLang="en-US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latin typeface="+mn-ea"/>
              </a:rPr>
              <a:t>    项目名称：</a:t>
            </a:r>
            <a:r>
              <a:rPr lang="zh-CN" altLang="zh-CN" sz="1000" dirty="0">
                <a:sym typeface="+mn-ea"/>
              </a:rPr>
              <a:t>遂宁实验外国语学校大门临时建设</a:t>
            </a:r>
            <a:endParaRPr lang="en-US" altLang="zh-CN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latin typeface="+mn-ea"/>
              </a:rPr>
              <a:t>    建设原因：为方便管理，校方申请进行学校大门的改建，经过多部门联合研究，原则上同意进行临时建设门卫室以及调整校门位置。依据《行政许可法》《城乡规划法》《政府信息公开条例》和《四川省城乡规划条例》的规定，现将该方案予以公示。公示时间</a:t>
            </a:r>
            <a:r>
              <a:rPr lang="en-US" altLang="zh-CN" sz="1000" dirty="0">
                <a:latin typeface="+mn-ea"/>
              </a:rPr>
              <a:t>2021</a:t>
            </a:r>
            <a:r>
              <a:rPr lang="zh-CN" altLang="en-US" sz="1000" dirty="0">
                <a:latin typeface="+mn-ea"/>
              </a:rPr>
              <a:t>年</a:t>
            </a:r>
            <a:r>
              <a:rPr lang="en-US" altLang="zh-CN" sz="1000" dirty="0">
                <a:latin typeface="+mn-ea"/>
              </a:rPr>
              <a:t>1</a:t>
            </a:r>
            <a:r>
              <a:rPr lang="zh-CN" altLang="en-US" sz="1000" dirty="0">
                <a:latin typeface="+mn-ea"/>
              </a:rPr>
              <a:t>月</a:t>
            </a:r>
            <a:r>
              <a:rPr lang="en-US" altLang="zh-CN" sz="1000" dirty="0">
                <a:latin typeface="+mn-ea"/>
              </a:rPr>
              <a:t>22</a:t>
            </a:r>
            <a:r>
              <a:rPr lang="zh-CN" altLang="en-US" sz="1000" dirty="0">
                <a:latin typeface="+mn-ea"/>
              </a:rPr>
              <a:t>日</a:t>
            </a:r>
            <a:r>
              <a:rPr lang="en-US" altLang="zh-CN" sz="1000" dirty="0">
                <a:latin typeface="+mn-ea"/>
              </a:rPr>
              <a:t>——2021</a:t>
            </a:r>
            <a:r>
              <a:rPr lang="zh-CN" altLang="en-US" sz="1000" dirty="0">
                <a:latin typeface="+mn-ea"/>
              </a:rPr>
              <a:t>年</a:t>
            </a:r>
            <a:r>
              <a:rPr lang="en-US" altLang="zh-CN" sz="1000" dirty="0">
                <a:latin typeface="+mn-ea"/>
              </a:rPr>
              <a:t>2</a:t>
            </a:r>
            <a:r>
              <a:rPr lang="zh-CN" altLang="en-US" sz="1000" dirty="0">
                <a:latin typeface="+mn-ea"/>
              </a:rPr>
              <a:t>月</a:t>
            </a:r>
            <a:r>
              <a:rPr lang="en-US" altLang="zh-CN" sz="1000" dirty="0">
                <a:latin typeface="+mn-ea"/>
              </a:rPr>
              <a:t>1</a:t>
            </a:r>
            <a:r>
              <a:rPr lang="zh-CN" altLang="en-US" sz="1000" dirty="0">
                <a:latin typeface="+mn-ea"/>
              </a:rPr>
              <a:t>日止，相邻利害关系人对公示内容若有意见和建议，请于</a:t>
            </a:r>
            <a:r>
              <a:rPr lang="en-US" altLang="zh-CN" sz="1000" dirty="0">
                <a:latin typeface="+mn-ea"/>
              </a:rPr>
              <a:t>2021</a:t>
            </a:r>
            <a:r>
              <a:rPr lang="zh-CN" altLang="en-US" sz="1000" dirty="0">
                <a:latin typeface="+mn-ea"/>
              </a:rPr>
              <a:t>年</a:t>
            </a:r>
            <a:r>
              <a:rPr lang="en-US" altLang="zh-CN" sz="1000" dirty="0">
                <a:latin typeface="+mn-ea"/>
              </a:rPr>
              <a:t>2</a:t>
            </a:r>
            <a:r>
              <a:rPr lang="zh-CN" altLang="en-US" sz="1000" dirty="0">
                <a:latin typeface="+mn-ea"/>
              </a:rPr>
              <a:t>月</a:t>
            </a:r>
            <a:r>
              <a:rPr lang="en-US" altLang="zh-CN" sz="1000" dirty="0">
                <a:latin typeface="+mn-ea"/>
              </a:rPr>
              <a:t>1</a:t>
            </a:r>
            <a:r>
              <a:rPr lang="zh-CN" altLang="en-US" sz="1000" dirty="0">
                <a:latin typeface="+mn-ea"/>
              </a:rPr>
              <a:t>日前以实名书面形式向我局反映。</a:t>
            </a:r>
            <a:endParaRPr lang="en-US" altLang="zh-CN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dirty="0">
                <a:latin typeface="+mn-ea"/>
              </a:rPr>
              <a:t>    </a:t>
            </a:r>
            <a:r>
              <a:rPr lang="zh-CN" altLang="en-US" sz="1000" dirty="0">
                <a:latin typeface="+mn-ea"/>
              </a:rPr>
              <a:t>建设内容：学校大门位置进行调整，临时修建一个新的门卫室，方案如图，道路开口尺寸共计</a:t>
            </a:r>
            <a:r>
              <a:rPr lang="en-US" altLang="zh-CN" sz="1000" dirty="0">
                <a:latin typeface="+mn-ea"/>
              </a:rPr>
              <a:t>22.05</a:t>
            </a:r>
            <a:r>
              <a:rPr lang="zh-CN" altLang="en-US" sz="1000" dirty="0">
                <a:latin typeface="+mn-ea"/>
              </a:rPr>
              <a:t>米。</a:t>
            </a:r>
            <a:endParaRPr lang="zh-CN" altLang="en-US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latin typeface="+mn-ea"/>
              </a:rPr>
              <a:t>    特此公示。</a:t>
            </a:r>
            <a:endParaRPr lang="zh-CN" altLang="en-US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dirty="0">
                <a:latin typeface="+mn-ea"/>
              </a:rPr>
              <a:t>    </a:t>
            </a:r>
            <a:r>
              <a:rPr lang="zh-CN" altLang="en-US" sz="1000" dirty="0">
                <a:latin typeface="+mn-ea"/>
              </a:rPr>
              <a:t>联系人：遂宁市自然资源和规划局河东新区分局</a:t>
            </a:r>
            <a:endParaRPr lang="zh-CN" altLang="en-US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latin typeface="+mn-ea"/>
              </a:rPr>
              <a:t>    联系电话：</a:t>
            </a:r>
            <a:r>
              <a:rPr lang="en-US" altLang="zh-CN" sz="1000" dirty="0">
                <a:latin typeface="+mn-ea"/>
              </a:rPr>
              <a:t>0825-</a:t>
            </a:r>
            <a:r>
              <a:rPr lang="en-US" altLang="zh-CN" sz="1000" dirty="0">
                <a:latin typeface="+mn-ea"/>
              </a:rPr>
              <a:t>2911028</a:t>
            </a:r>
            <a:endParaRPr lang="en-US" altLang="zh-CN" sz="10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sz="10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dirty="0">
                <a:latin typeface="+mn-ea"/>
              </a:rPr>
              <a:t>                                       </a:t>
            </a:r>
            <a:r>
              <a:rPr lang="zh-CN" altLang="en-US" sz="1000" dirty="0">
                <a:latin typeface="+mn-ea"/>
              </a:rPr>
              <a:t>遂宁市自然资源和规划局</a:t>
            </a:r>
            <a:r>
              <a:rPr lang="zh-CN" altLang="en-US" sz="1000" dirty="0">
                <a:latin typeface="+mn-ea"/>
                <a:sym typeface="+mn-ea"/>
              </a:rPr>
              <a:t>河东新区分局</a:t>
            </a:r>
            <a:endParaRPr lang="en-US" altLang="zh-CN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dirty="0">
                <a:latin typeface="+mn-ea"/>
              </a:rPr>
              <a:t>                                                            2021</a:t>
            </a:r>
            <a:r>
              <a:rPr lang="zh-CN" altLang="en-US" sz="1000" dirty="0">
                <a:latin typeface="+mn-ea"/>
              </a:rPr>
              <a:t>年</a:t>
            </a:r>
            <a:r>
              <a:rPr lang="en-US" altLang="zh-CN" sz="1000" dirty="0">
                <a:latin typeface="+mn-ea"/>
              </a:rPr>
              <a:t>1</a:t>
            </a:r>
            <a:r>
              <a:rPr lang="zh-CN" altLang="en-US" sz="1000" dirty="0">
                <a:latin typeface="+mn-ea"/>
              </a:rPr>
              <a:t>月</a:t>
            </a:r>
            <a:r>
              <a:rPr lang="en-US" altLang="zh-CN" sz="1000" dirty="0">
                <a:latin typeface="+mn-ea"/>
              </a:rPr>
              <a:t>22</a:t>
            </a:r>
            <a:r>
              <a:rPr lang="zh-CN" altLang="en-US" sz="1000" dirty="0">
                <a:latin typeface="+mn-ea"/>
              </a:rPr>
              <a:t>日</a:t>
            </a:r>
            <a:endParaRPr lang="en-US" altLang="zh-CN" sz="1000" dirty="0">
              <a:latin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669822" y="3752885"/>
            <a:ext cx="202952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</a:rPr>
              <a:t>调整后</a:t>
            </a:r>
            <a:endParaRPr lang="zh-CN" altLang="en-US" sz="1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387840" y="643890"/>
            <a:ext cx="2971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遂东自规公〔</a:t>
            </a:r>
            <a:r>
              <a:rPr lang="en-US" altLang="zh-CN"/>
              <a:t>2021</a:t>
            </a:r>
            <a:r>
              <a:rPr lang="zh-CN" altLang="en-US"/>
              <a:t>〕</a:t>
            </a:r>
            <a:r>
              <a:rPr lang="en-US" altLang="zh-CN"/>
              <a:t>02</a:t>
            </a:r>
            <a:r>
              <a:rPr lang="zh-CN" altLang="en-US"/>
              <a:t>号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9280" y="1534795"/>
            <a:ext cx="2907030" cy="21526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060190"/>
            <a:ext cx="2906395" cy="2317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6805" y="1501775"/>
            <a:ext cx="2903855" cy="21863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726712" y="1228125"/>
            <a:ext cx="202952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</a:rPr>
              <a:t>校门调整位置</a:t>
            </a:r>
            <a:endParaRPr lang="zh-CN" altLang="en-US" sz="1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6805" y="4060190"/>
            <a:ext cx="2903855" cy="23177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726712" y="3753520"/>
            <a:ext cx="202952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</a:rPr>
              <a:t>设计方案</a:t>
            </a:r>
            <a:endParaRPr lang="zh-CN" altLang="en-US" sz="1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533</Words>
  <Application>WPS 演示</Application>
  <PresentationFormat>宽屏</PresentationFormat>
  <Paragraphs>25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黑体</vt:lpstr>
      <vt:lpstr>Calibri</vt:lpstr>
      <vt:lpstr>微软雅黑</vt:lpstr>
      <vt:lpstr>Arial Unicode MS</vt:lpstr>
      <vt:lpstr>Calibri Light</vt:lpstr>
      <vt:lpstr>Office 主题</vt:lpstr>
      <vt:lpstr>PowerPoint 演示文稿</vt:lpstr>
    </vt:vector>
  </TitlesOfParts>
  <Company>CSWADI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石梅</dc:creator>
  <cp:lastModifiedBy>Administrator</cp:lastModifiedBy>
  <cp:revision>46</cp:revision>
  <dcterms:created xsi:type="dcterms:W3CDTF">2019-08-27T02:31:00Z</dcterms:created>
  <dcterms:modified xsi:type="dcterms:W3CDTF">2021-01-22T07:55:01Z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